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7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3" r:id="rId80"/>
    <p:sldId id="394" r:id="rId81"/>
    <p:sldId id="395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  <p:sldId id="413" r:id="rId99"/>
    <p:sldId id="417" r:id="rId100"/>
    <p:sldId id="418" r:id="rId101"/>
    <p:sldId id="419" r:id="rId102"/>
    <p:sldId id="420" r:id="rId103"/>
    <p:sldId id="421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2" r:id="rId121"/>
    <p:sldId id="443" r:id="rId122"/>
    <p:sldId id="444" r:id="rId123"/>
    <p:sldId id="445" r:id="rId124"/>
    <p:sldId id="446" r:id="rId125"/>
    <p:sldId id="441" r:id="rId126"/>
  </p:sldIdLst>
  <p:sldSz cx="12192000" cy="6858000"/>
  <p:notesSz cx="6858000" cy="9144000"/>
  <p:embeddedFontLst>
    <p:embeddedFont>
      <p:font typeface="Calibri" pitchFamily="34" charset="0"/>
      <p:regular r:id="rId128"/>
      <p:bold r:id="rId129"/>
      <p:italic r:id="rId130"/>
      <p:bold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4" roundtripDataSignature="AMtx7mhdOlG0CvslASunHyrw6otnW1Ek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0523D76-3976-4074-A459-7AFF8515AAA9}">
  <a:tblStyle styleId="{40523D76-3976-4074-A459-7AFF8515AAA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38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9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98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4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9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879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UNIT-V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just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 DB: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Introduction, Importance of NoSQL databases, JSON features, Data types and examples. CRUD Operations, Data Modelling &amp; Schema Design, Indexing and Aggregation, Mongo Import/Export and Master/Slave Replication.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just" rtl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75" name="Google Shape;475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8" name="Google Shape;528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29" name="Google Shape;52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6" y="70023"/>
            <a:ext cx="11009242" cy="658270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89" name="Google Shape;1189;p1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90" name="Google Shape;1190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126" y="254639"/>
            <a:ext cx="11482873" cy="623823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96" name="Google Shape;1196;p1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97" name="Google Shape;1197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845" y="1027906"/>
            <a:ext cx="10515600" cy="192900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03" name="Google Shape;1203;p1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04" name="Google Shape;1204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571" y="147174"/>
            <a:ext cx="7445538" cy="659885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10" name="Google Shape;1210;p1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11" name="Google Shape;1211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268" y="501731"/>
            <a:ext cx="9957464" cy="7112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2" name="Google Shape;1212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268" y="1492132"/>
            <a:ext cx="10515599" cy="260400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3" name="Google Shape;1213;p1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5637" y="4575389"/>
            <a:ext cx="11069698" cy="16015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7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aggregation</a:t>
            </a:r>
            <a:endParaRPr/>
          </a:p>
        </p:txBody>
      </p:sp>
      <p:sp>
        <p:nvSpPr>
          <p:cNvPr id="1232" name="Google Shape;1232;p1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33" name="Google Shape;1233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048" y="1825625"/>
            <a:ext cx="10672896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39" name="Google Shape;1239;p1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40" name="Google Shape;1240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123" y="1017037"/>
            <a:ext cx="10385273" cy="292048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46" name="Google Shape;1246;p1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47" name="Google Shape;1247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506" y="518402"/>
            <a:ext cx="10319826" cy="209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238" y="2924856"/>
            <a:ext cx="10346094" cy="369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54" name="Google Shape;1254;p1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55" name="Google Shape;1255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681037"/>
            <a:ext cx="10515601" cy="3237820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61" name="Google Shape;1261;p1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62" name="Google Shape;1262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053" y="365125"/>
            <a:ext cx="10515600" cy="597036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68" name="Google Shape;1268;p1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69" name="Google Shape;1269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6763"/>
            <a:ext cx="10778412" cy="6182698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35" name="Google Shape;535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36" name="Google Shape;53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30" y="0"/>
            <a:ext cx="9639056" cy="695772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75" name="Google Shape;1275;p1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76" name="Google Shape;1276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07714"/>
            <a:ext cx="10251838" cy="4450694"/>
          </a:xfrm>
          <a:prstGeom prst="rect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82" name="Google Shape;1282;p1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83" name="Google Shape;1283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593" y="1027905"/>
            <a:ext cx="9802885" cy="4351338"/>
          </a:xfrm>
          <a:prstGeom prst="rect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89" name="Google Shape;1289;p1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90" name="Google Shape;1290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479" y="1027906"/>
            <a:ext cx="10253321" cy="3926649"/>
          </a:xfrm>
          <a:prstGeom prst="rect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96" name="Google Shape;1296;p1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97" name="Google Shape;1297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889" y="798187"/>
            <a:ext cx="10360911" cy="4007078"/>
          </a:xfrm>
          <a:prstGeom prst="rect">
            <a:avLst/>
          </a:pr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03" name="Google Shape;1303;p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04" name="Google Shape;1304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78" y="471811"/>
            <a:ext cx="11010122" cy="5914377"/>
          </a:xfrm>
          <a:prstGeom prst="rect">
            <a:avLst/>
          </a:prstGeom>
          <a:noFill/>
          <a:ln w="190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0" name="Google Shape;1310;p1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11" name="Google Shape;1311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82" y="681037"/>
            <a:ext cx="10850469" cy="3974939"/>
          </a:xfrm>
          <a:prstGeom prst="rect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7" name="Google Shape;1317;p1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18" name="Google Shape;1318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40" y="565475"/>
            <a:ext cx="10804597" cy="5238165"/>
          </a:xfrm>
          <a:prstGeom prst="rect">
            <a:avLst/>
          </a:pr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24" name="Google Shape;1324;p1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25" name="Google Shape;1325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15597"/>
            <a:ext cx="10303235" cy="3280541"/>
          </a:xfrm>
          <a:prstGeom prst="rect">
            <a:avLst/>
          </a:prstGeom>
          <a:noFill/>
          <a:ln w="190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Indexing</a:t>
            </a:r>
            <a:endParaRPr/>
          </a:p>
        </p:txBody>
      </p:sp>
      <p:sp>
        <p:nvSpPr>
          <p:cNvPr id="1331" name="Google Shape;1331;p183"/>
          <p:cNvSpPr txBox="1">
            <a:spLocks noGrp="1"/>
          </p:cNvSpPr>
          <p:nvPr>
            <p:ph type="body" idx="1"/>
          </p:nvPr>
        </p:nvSpPr>
        <p:spPr>
          <a:xfrm>
            <a:off x="838200" y="1352940"/>
            <a:ext cx="10515600" cy="4824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Indexing is DBMS related concept and almost every database provides support.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Indexes supports efficient execution of queries in MongoDB.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Indexing concept is very helpful for find,update and delete queries.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The main objective of indexing is to improve performance.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Without indexes, server will scan all documents present in the collection to find matched documents. This is called Collection Scan(COLLSCAN).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Whenever we are defining index, MongoDB Server will store values of indexed field in B-Tree Data structure in specified sorting order.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To find matched documents, we are not required to scan all documents,server can identify matched documents directly based Index Scan(IXSCAN).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As the number of documents to be scan, is reduces and hence performance will be improved.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337" name="Google Shape;1337;p18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226" y="365125"/>
            <a:ext cx="9615770" cy="616156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diretotry</a:t>
            </a:r>
            <a:endParaRPr/>
          </a:p>
        </p:txBody>
      </p:sp>
      <p:sp>
        <p:nvSpPr>
          <p:cNvPr id="542" name="Google Shape;542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the data directory or specify another path using (1) the --dbpath command line option, or (2) by adding the 'storage.dbPath' option in the configuration file."}}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mongod --dbpath "C:\data\db"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692696"/>
            <a:ext cx="11495563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839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8640"/>
            <a:ext cx="4238625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04664"/>
            <a:ext cx="3781425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91" y="620688"/>
            <a:ext cx="38195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00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92696"/>
            <a:ext cx="834492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276871"/>
            <a:ext cx="5256584" cy="476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985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24744"/>
            <a:ext cx="8496944" cy="73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132856"/>
            <a:ext cx="552061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988840"/>
            <a:ext cx="60864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9126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556792"/>
            <a:ext cx="6480720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7" y="3284984"/>
            <a:ext cx="913159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539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49" name="Google Shape;1349;p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https://www.mongodb.com/developer/products/mongodb/mongodb-schema-design-best-practices/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8" name="Google Shape;548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49" name="Google Shape;5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98" y="29839"/>
            <a:ext cx="11060604" cy="656176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56" name="Google Shape;55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0"/>
            <a:ext cx="11430001" cy="685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2" name="Google Shape;562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63" name="Google Shape;56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199" y="256051"/>
            <a:ext cx="9714543" cy="615407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9" name="Google Shape;569;p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70" name="Google Shape;57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661" y="365125"/>
            <a:ext cx="8278439" cy="57774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76" name="Google Shape;576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77" name="Google Shape;57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459" y="218544"/>
            <a:ext cx="12008733" cy="642091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83" name="Google Shape;583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84" name="Google Shape;5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75" y="65314"/>
            <a:ext cx="11078991" cy="67273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90" name="Google Shape;590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Q. What data formats used in MongoDB?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 formats: JSON,BSON,EJSON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</a:t>
            </a:r>
            <a:br>
              <a:rPr lang="en-US"/>
            </a:b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MongoDB is the most popular and trending database.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vendor: MongoDB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https://www.mongodb.com/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Where we can use MongoDB database?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----------------------------------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can use everywhere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For desktop applications, for mobile applications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For web applications, this database is more popular.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96" name="Google Shape;596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97" name="Google Shape;59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39959"/>
            <a:ext cx="113538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03" name="Google Shape;603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04" name="Google Shape;60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3564"/>
            <a:ext cx="7954982" cy="610125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10" name="Google Shape;610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11" name="Google Shape;61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46463"/>
            <a:ext cx="10278605" cy="302311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17" name="Google Shape;617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18" name="Google Shape;618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63" y="206883"/>
            <a:ext cx="11627041" cy="41971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24" name="Google Shape;624;p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25" name="Google Shape;62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5845"/>
            <a:ext cx="10020924" cy="65063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1" name="Google Shape;631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32" name="Google Shape;63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43" y="227521"/>
            <a:ext cx="9717437" cy="222643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8" name="Google Shape;638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9607253" cy="688297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45" name="Google Shape;645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46" name="Google Shape;64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523" y="446284"/>
            <a:ext cx="10444799" cy="283809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52" name="Google Shape;652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53" name="Google Shape;65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98397"/>
            <a:ext cx="9042918" cy="58165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59" name="Google Shape;659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60" name="Google Shape;66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729" y="554013"/>
            <a:ext cx="10378071" cy="35421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Who will use</a:t>
            </a:r>
            <a:endParaRPr/>
          </a:p>
        </p:txBody>
      </p:sp>
      <p:sp>
        <p:nvSpPr>
          <p:cNvPr id="487" name="Google Shape;487;p60"/>
          <p:cNvSpPr txBox="1">
            <a:spLocks noGrp="1"/>
          </p:cNvSpPr>
          <p:nvPr>
            <p:ph type="body" idx="1"/>
          </p:nvPr>
        </p:nvSpPr>
        <p:spPr>
          <a:xfrm>
            <a:off x="754224" y="1461730"/>
            <a:ext cx="10515600" cy="518166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" b="1"/>
              <a:t>Full stack developer: </a:t>
            </a:r>
            <a:endParaRPr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8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stack----&gt;The technologies which can be used to develop web applications are called a stack.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The most popular stacks: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1. MEAN Stack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2. MERN Stack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80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1. MEAN Stack: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--------------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80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2. MERN Stack: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--------------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M ---&gt;MongoDB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E ---&gt;Express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R ---&gt;React JS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8000" b="1"/>
              <a:t>N ---&gt;Node JS</a:t>
            </a:r>
            <a:endParaRPr sz="8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66" name="Google Shape;666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67" name="Google Shape;66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515600" cy="372168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73" name="Google Shape;673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Q. What is capped collection?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If size exceeds or maximum number of documents reached, then oldest entry will be deleted automatically, such type of collections are called capped collections.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79" name="Google Shape;679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80" name="Google Shape;68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51672"/>
            <a:ext cx="10715625" cy="10021078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86" name="Google Shape;686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687" name="Google Shape;68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40499"/>
            <a:ext cx="10515599" cy="61282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693" name="Google Shape;693;p9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8957" y="2885488"/>
            <a:ext cx="10694261" cy="3793999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  <p:pic>
        <p:nvPicPr>
          <p:cNvPr id="694" name="Google Shape;69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373313"/>
            <a:ext cx="10675776" cy="1325564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00" name="Google Shape;700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01" name="Google Shape;701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6537"/>
            <a:ext cx="10741090" cy="117841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  <p:pic>
        <p:nvPicPr>
          <p:cNvPr id="702" name="Google Shape;702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372" y="1909276"/>
            <a:ext cx="9810831" cy="436321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08" name="Google Shape;708;p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09" name="Google Shape;709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0" y="243307"/>
            <a:ext cx="9597790" cy="6176154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15" name="Google Shape;715;p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16" name="Google Shape;716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90" y="289248"/>
            <a:ext cx="11383347" cy="6354147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22" name="Google Shape;722;p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23" name="Google Shape;72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286" y="365125"/>
            <a:ext cx="10595428" cy="377197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29" name="Google Shape;729;p9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30" name="Google Shape;73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373837"/>
            <a:ext cx="10515601" cy="558842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Contd.,</a:t>
            </a:r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using MEAN and MERN stacks we can build javascript based web applications.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Node JS is based on Java Script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React or Angular is based on Java Script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Express is based on Java Script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MongoDB is also based on Java Script.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MongoDB internally used Mozilla's Java Script Engine.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Note: </a:t>
            </a:r>
            <a:endParaRPr/>
          </a:p>
        </p:txBody>
      </p:sp>
      <p:sp>
        <p:nvSpPr>
          <p:cNvPr id="736" name="Google Shape;736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mongoimport creates database and collection automatically if not available.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collection already available then the new documents will be appended.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42" name="Google Shape;742;p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&gt; use rahuldb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switched to db rahuldb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&gt; show collections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students9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48" name="Google Shape;748;p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49" name="Google Shape;749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129" y="276429"/>
            <a:ext cx="10058172" cy="621644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55" name="Google Shape;755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56" name="Google Shape;75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85" y="681036"/>
            <a:ext cx="10283548" cy="531854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62" name="Google Shape;762;p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63" name="Google Shape;763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365125"/>
            <a:ext cx="10647785" cy="581183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69" name="Google Shape;769;p1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70" name="Google Shape;770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498" y="0"/>
            <a:ext cx="8210004" cy="661540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76" name="Google Shape;776;p10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77" name="Google Shape;77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118" y="120111"/>
            <a:ext cx="9476888" cy="661659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83" name="Google Shape;783;p1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84" name="Google Shape;784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931" y="365125"/>
            <a:ext cx="7394726" cy="608342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91" name="Google Shape;791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362" y="365125"/>
            <a:ext cx="11289275" cy="59330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97" name="Google Shape;797;p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98" name="Google Shape;79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617" y="314718"/>
            <a:ext cx="10692199" cy="28618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Relational Database vs Document Database:</a:t>
            </a:r>
            <a:endParaRPr/>
          </a:p>
        </p:txBody>
      </p:sp>
      <p:sp>
        <p:nvSpPr>
          <p:cNvPr id="499" name="Google Shape;499;p62"/>
          <p:cNvSpPr txBox="1">
            <a:spLocks noGrp="1"/>
          </p:cNvSpPr>
          <p:nvPr>
            <p:ph type="body" idx="1"/>
          </p:nvPr>
        </p:nvSpPr>
        <p:spPr>
          <a:xfrm>
            <a:off x="838200" y="1446245"/>
            <a:ext cx="10515600" cy="473071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2 most common types of databases.</a:t>
            </a:r>
            <a:endParaRPr/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1. Relational Databases/SQl Databases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2. Document Databases/NoSQl Databases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1. Relational Databases/SQl Databases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--------------------------------------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data will be stored in tables and these tables has fixed schema.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Employee(eno,ename,esal,eaddr)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data stored in tables has relationships like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The data stored in tables has relationships like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one to one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one to many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many to one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etc</a:t>
            </a:r>
            <a:endParaRPr/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04" name="Google Shape;804;p1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05" name="Google Shape;80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23081"/>
            <a:ext cx="10322113" cy="5811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11" name="Google Shape;811;p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12" name="Google Shape;812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91" y="365125"/>
            <a:ext cx="10875258" cy="5811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18" name="Google Shape;818;p1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19" name="Google Shape;819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681037"/>
            <a:ext cx="10436999" cy="469339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25" name="Google Shape;825;p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26" name="Google Shape;82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408227"/>
            <a:ext cx="10515601" cy="506884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32" name="Google Shape;832;p1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33" name="Google Shape;833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7917"/>
            <a:ext cx="10694437" cy="52031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39" name="Google Shape;839;p1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While performing bulk insert operation, if any document insertion fails then rest of the documents won't be inserted. i.e in bulk inserts, order is important.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documents which are already inserted won't be rollbacked.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customize this behavior by using ordered property.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&gt; db.cars.insertMany([{},{},...{}],{ordered: false})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default value for ordered is true.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45" name="Google Shape;845;p1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46" name="Google Shape;846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659" y="2190707"/>
            <a:ext cx="9854682" cy="157886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52" name="Google Shape;852;p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53" name="Google Shape;85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170367" cy="38941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U---&gt;Update Operation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64" name="Google Shape;864;p1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perform updations like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Overwrite existing value of a particular field with our new value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Add a new field for selected documents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Remove an existing field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Rename an existing field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05" name="Google Shape;505;p63"/>
          <p:cNvSpPr txBox="1">
            <a:spLocks noGrp="1"/>
          </p:cNvSpPr>
          <p:nvPr>
            <p:ph type="body" idx="1"/>
          </p:nvPr>
        </p:nvSpPr>
        <p:spPr>
          <a:xfrm>
            <a:off x="614266" y="365124"/>
            <a:ext cx="10515600" cy="54291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2. Document Databases/NoSQl Databases: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--------------------------------------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Data will be stored in separate documents and each document is independent of others.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eg: MongoDB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MongoDB Structure: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------------------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MongoDB Physical database contains several logical databases.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Each database contains several collections. Collection is something like table in relational database.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Each collection contains several documents. Document is something like record/row in relational database.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update methods:</a:t>
            </a:r>
            <a:br>
              <a:rPr lang="en-US"/>
            </a:br>
            <a:endParaRPr/>
          </a:p>
        </p:txBody>
      </p:sp>
      <p:sp>
        <p:nvSpPr>
          <p:cNvPr id="870" name="Google Shape;870;p1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perform required updations by using update methods and update operators.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3 update methods are avaialble.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updateOne()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updateMany()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update()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8"/>
          <p:cNvSpPr txBox="1">
            <a:spLocks noGrp="1"/>
          </p:cNvSpPr>
          <p:nvPr>
            <p:ph type="body" idx="1"/>
          </p:nvPr>
        </p:nvSpPr>
        <p:spPr>
          <a:xfrm>
            <a:off x="838200" y="345233"/>
            <a:ext cx="10515600" cy="58317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b="1"/>
              <a:t>1</a:t>
            </a:r>
            <a:r>
              <a:rPr lang="en-US" sz="2400" b="1"/>
              <a:t>. updateOne():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db.collection.updateOne(filter,update,options)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It finds the first document that matches filter criteria and perform required updation. It will perform updation for a single document.</a:t>
            </a:r>
            <a:endParaRPr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2. updateMany():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db.collection.updateMany(filter,update,options)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 To update all documents that match the specified filter criteria.</a:t>
            </a:r>
            <a:endParaRPr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3. update():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db.collection.update(filter,update,options)</a:t>
            </a:r>
            <a:endParaRPr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We can use this method to update either a single document or multiple documents.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b="1"/>
              <a:t>Bydefault this method updates a single document only.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81" name="Google Shape;881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82" name="Google Shape;882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780" y="273033"/>
            <a:ext cx="11195419" cy="387908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88" name="Google Shape;888;p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89" name="Google Shape;88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446" y="365125"/>
            <a:ext cx="10515600" cy="453344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95" name="Google Shape;895;p1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96" name="Google Shape;896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565662"/>
            <a:ext cx="10515599" cy="455684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02" name="Google Shape;902;p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03" name="Google Shape;903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055" y="365125"/>
            <a:ext cx="10515600" cy="38243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09" name="Google Shape;909;p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10" name="Google Shape;910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843727" cy="61277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16" name="Google Shape;916;p1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17" name="Google Shape;917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795" y="516760"/>
            <a:ext cx="10398006" cy="55761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23" name="Google Shape;923;p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24" name="Google Shape;924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23713"/>
            <a:ext cx="10515600" cy="311157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5" name="Google Shape;925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740" y="4119090"/>
            <a:ext cx="10441060" cy="205787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31" name="Google Shape;931;p1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932" name="Google Shape;932;p1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33" name="Google Shape;93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88" y="113162"/>
            <a:ext cx="7148508" cy="586775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4" name="Google Shape;934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712" y="1644865"/>
            <a:ext cx="5677392" cy="43818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/>
        </p:nvSpPr>
        <p:spPr>
          <a:xfrm>
            <a:off x="223934" y="401216"/>
            <a:ext cx="4823928" cy="63401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Database:  Shopping cart database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Collections: Customers, Products, Orders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Cusomer Collection: contains several documents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"Name":"Sunny",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"age":40,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"Salary":10000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"Name":"Durga"	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document-3: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"name":"Bunny",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"age":30,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"address":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 "city":"Hyderabad"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"hobbies":[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      {"name":"Cricket playing"},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{"name":"swimming"}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940" name="Google Shape;940;p1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08788" y="2295949"/>
            <a:ext cx="9677400" cy="140892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46" name="Google Shape;946;p1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$unset operator: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To delete the specified field.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$rename operator: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We can use $rename operator to rename fields, ie to change 	name of the field.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Q: Write Query to rename esal as salary and eaddr as city in employees collection?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&gt; db.employees.updateMany({},{$rename: {esal:"salary", eaddr: "city"}})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52" name="Google Shape;952;p129"/>
          <p:cNvSpPr txBox="1">
            <a:spLocks noGrp="1"/>
          </p:cNvSpPr>
          <p:nvPr>
            <p:ph type="body" idx="1"/>
          </p:nvPr>
        </p:nvSpPr>
        <p:spPr>
          <a:xfrm>
            <a:off x="838200" y="709127"/>
            <a:ext cx="10515600" cy="578374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4. $inc operator: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inc means increment.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 can use $inc to increment or decrement value of the field with specified amount.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Increment all employee salary by 500.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&gt;db.employees.updateMany({},{$inc: {esal:500}})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Decrement Employee salary by Rs 1 where esal is &gt; 4700?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&gt; db.employees.updateMany({esal:{$gt: 4700}},{$inc: {esal:-1}})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58" name="Google Shape;958;p1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59" name="Google Shape;959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45" y="681037"/>
            <a:ext cx="10655559" cy="369502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65" name="Google Shape;965;p1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66" name="Google Shape;966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34240"/>
            <a:ext cx="10853057" cy="410307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7" name="Google Shape;967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4907249"/>
            <a:ext cx="10722429" cy="78442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73" name="Google Shape;973;p1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74" name="Google Shape;97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781437"/>
            <a:ext cx="9838273" cy="426642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80" name="Google Shape;980;p1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1" name="Google Shape;981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22" y="941628"/>
            <a:ext cx="9882551" cy="248737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87" name="Google Shape;987;p1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8" name="Google Shape;988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142288"/>
            <a:ext cx="10515600" cy="25339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94" name="Google Shape;994;p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95" name="Google Shape;995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615723"/>
            <a:ext cx="10515600" cy="44974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15" name="Google Shape;1015;p1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16" name="Google Shape;101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4"/>
            <a:ext cx="10196804" cy="31711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data represented in MongoDB?</a:t>
            </a:r>
            <a:endParaRPr/>
          </a:p>
        </p:txBody>
      </p:sp>
      <p:sp>
        <p:nvSpPr>
          <p:cNvPr id="516" name="Google Shape;516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JSON (BSON) Format.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JSON---&gt;Java Script Object Notation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BSON---&gt;Binary JSON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22" name="Google Shape;1022;p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23" name="Google Shape;1023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65125"/>
            <a:ext cx="10515600" cy="62481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29" name="Google Shape;1029;p1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030" name="Google Shape;1030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55007"/>
            <a:ext cx="10815735" cy="17188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3575720" y="3501008"/>
            <a:ext cx="6192688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999</a:t>
            </a:r>
          </a:p>
          <a:p>
            <a:pPr algn="ctr"/>
            <a:r>
              <a:rPr lang="en-US" dirty="0" smtClean="0"/>
              <a:t>888</a:t>
            </a:r>
          </a:p>
          <a:p>
            <a:pPr algn="ctr"/>
            <a:r>
              <a:rPr lang="en-US" dirty="0" smtClean="0"/>
              <a:t>1002</a:t>
            </a:r>
          </a:p>
          <a:p>
            <a:pPr algn="ctr"/>
            <a:r>
              <a:rPr lang="en-US" dirty="0" smtClean="0"/>
              <a:t>5000</a:t>
            </a:r>
          </a:p>
          <a:p>
            <a:pPr algn="ctr"/>
            <a:r>
              <a:rPr lang="en-US" dirty="0" smtClean="0"/>
              <a:t>500</a:t>
            </a:r>
          </a:p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43" name="Google Shape;1043;p1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44" name="Google Shape;1044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681037"/>
            <a:ext cx="10515600" cy="45158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50" name="Google Shape;1050;p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51" name="Google Shape;1051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302"/>
            <a:ext cx="12192000" cy="640539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57" name="Google Shape;1057;p1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58" name="Google Shape;1058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157" y="573337"/>
            <a:ext cx="10363643" cy="504369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64" name="Google Shape;1064;p1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65" name="Google Shape;1065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024" y="1278383"/>
            <a:ext cx="10067951" cy="19686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71" name="Google Shape;1071;p1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72" name="Google Shape;1072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288" y="710316"/>
            <a:ext cx="10515600" cy="310590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78" name="Google Shape;1078;p147"/>
          <p:cNvSpPr txBox="1">
            <a:spLocks noGrp="1"/>
          </p:cNvSpPr>
          <p:nvPr>
            <p:ph type="body" idx="1"/>
          </p:nvPr>
        </p:nvSpPr>
        <p:spPr>
          <a:xfrm>
            <a:off x="632927" y="365125"/>
            <a:ext cx="10515600" cy="537320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Deleting Documents from the collection: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---------------------------------------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MongoDB provides the following methods to delete documents from the collection.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1. deleteOne()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2. deleteMany()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3. remove()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84" name="Google Shape;1084;p1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85" name="Google Shape;1085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68" y="365125"/>
            <a:ext cx="10641031" cy="37776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91" name="Google Shape;1091;p1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92" name="Google Shape;1092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93329"/>
            <a:ext cx="10647784" cy="476913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Key Characteristics of MongoDB database:</a:t>
            </a:r>
            <a:br>
              <a:rPr lang="en-US"/>
            </a:br>
            <a:r>
              <a:rPr lang="en-US"/>
              <a:t>----------------------------------------</a:t>
            </a:r>
            <a:endParaRPr/>
          </a:p>
        </p:txBody>
      </p:sp>
      <p:sp>
        <p:nvSpPr>
          <p:cNvPr id="522" name="Google Shape;522;p66"/>
          <p:cNvSpPr txBox="1">
            <a:spLocks noGrp="1"/>
          </p:cNvSpPr>
          <p:nvPr>
            <p:ph type="body" idx="1"/>
          </p:nvPr>
        </p:nvSpPr>
        <p:spPr>
          <a:xfrm>
            <a:off x="838200" y="1399592"/>
            <a:ext cx="10515600" cy="47773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 Installation and setup is very easy.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1. All information related to a document will be stored in a single place.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   To retrieve data, it is not required to perform join operations and hence retrieval is very fast.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2. Documents are independent of each other and no schema. Hence we can store unstructured data like videos, audio files etc</a:t>
            </a:r>
            <a:endParaRPr sz="1600" b="1"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3. We can perform oprations like editing existing document, deleting document and inserting new documents very easily.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4. Retrieval data is in the form of json which can be understandable by any programming language without any conversion (interoperability)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5. We can store very huge amount of data and hence scalability is more.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/>
              <a:t>Note: Performance and Flexibility are biggest assets of Mongodb.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98" name="Google Shape;1098;p1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99" name="Google Shape;1099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092" y="474120"/>
            <a:ext cx="10940181" cy="55068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05" name="Google Shape;1105;p1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06" name="Google Shape;1106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457" y="340713"/>
            <a:ext cx="10697180" cy="43513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12" name="Google Shape;1112;p1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13" name="Google Shape;1113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07113"/>
            <a:ext cx="10675776" cy="37450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19" name="Google Shape;1119;p1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20" name="Google Shape;1120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733" y="318472"/>
            <a:ext cx="10781251" cy="46267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26" name="Google Shape;1126;p1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27" name="Google Shape;1127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98" y="569070"/>
            <a:ext cx="10166004" cy="378832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33" name="Google Shape;1133;p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34" name="Google Shape;1134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454476"/>
            <a:ext cx="9927015" cy="49479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40" name="Google Shape;1140;p1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41" name="Google Shape;1141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606" y="480671"/>
            <a:ext cx="7975434" cy="242003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47" name="Google Shape;1147;p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48" name="Google Shape;1148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66" y="681037"/>
            <a:ext cx="11039157" cy="16329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54" name="Google Shape;1154;p1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55" name="Google Shape;1155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888472"/>
            <a:ext cx="10414518" cy="2087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82" name="Google Shape;1182;p1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3" name="Google Shape;1183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340" y="269385"/>
            <a:ext cx="10836305" cy="55995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1073</Words>
  <Application>Microsoft Office PowerPoint</Application>
  <PresentationFormat>Custom</PresentationFormat>
  <Paragraphs>206</Paragraphs>
  <Slides>125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9" baseType="lpstr">
      <vt:lpstr>Arial</vt:lpstr>
      <vt:lpstr>Times New Roman</vt:lpstr>
      <vt:lpstr>Calibri</vt:lpstr>
      <vt:lpstr>Office Theme</vt:lpstr>
      <vt:lpstr>PowerPoint Presentation</vt:lpstr>
      <vt:lpstr>Intro </vt:lpstr>
      <vt:lpstr>Who will use</vt:lpstr>
      <vt:lpstr>Contd.,</vt:lpstr>
      <vt:lpstr>Relational Database vs Document Database:</vt:lpstr>
      <vt:lpstr>PowerPoint Presentation</vt:lpstr>
      <vt:lpstr>PowerPoint Presentation</vt:lpstr>
      <vt:lpstr>How data represented in MongoDB?</vt:lpstr>
      <vt:lpstr>Key Characteristics of MongoDB database: ----------------------------------------</vt:lpstr>
      <vt:lpstr>PowerPoint Presentation</vt:lpstr>
      <vt:lpstr>PowerPoint Presentation</vt:lpstr>
      <vt:lpstr>Data diretotry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U---&gt;Update Operation</vt:lpstr>
      <vt:lpstr>PowerPoint Presentation</vt:lpstr>
      <vt:lpstr>update methods: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Gangadhara Rao</dc:creator>
  <cp:lastModifiedBy>CBIT</cp:lastModifiedBy>
  <cp:revision>5</cp:revision>
  <dcterms:created xsi:type="dcterms:W3CDTF">2022-11-15T05:05:27Z</dcterms:created>
  <dcterms:modified xsi:type="dcterms:W3CDTF">2023-04-25T05:12:45Z</dcterms:modified>
</cp:coreProperties>
</file>